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303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08DFA9F-D1D4-4280-88FD-B48BBCFB0952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B185A55-5DAB-4EE4-A408-D50CA9CDD3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07156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643998" cy="5286412"/>
          </a:xfrm>
        </p:spPr>
        <p:txBody>
          <a:bodyPr/>
          <a:lstStyle/>
          <a:p>
            <a:pPr algn="l"/>
            <a:endParaRPr lang="ru-RU" dirty="0" smtClean="0"/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1 команда</a:t>
            </a:r>
          </a:p>
          <a:p>
            <a:pPr algn="l"/>
            <a:endParaRPr lang="ru-RU" dirty="0"/>
          </a:p>
          <a:p>
            <a:r>
              <a:rPr lang="ru-RU" sz="6000" b="1" dirty="0" smtClean="0">
                <a:solidFill>
                  <a:srgbClr val="C00000"/>
                </a:solidFill>
              </a:rPr>
              <a:t>Сколько наслегов в </a:t>
            </a:r>
            <a:r>
              <a:rPr lang="ru-RU" sz="6000" b="1" dirty="0" err="1" smtClean="0">
                <a:solidFill>
                  <a:srgbClr val="C00000"/>
                </a:solidFill>
              </a:rPr>
              <a:t>Намском</a:t>
            </a:r>
            <a:r>
              <a:rPr lang="ru-RU" sz="6000" b="1" dirty="0" smtClean="0">
                <a:solidFill>
                  <a:srgbClr val="C00000"/>
                </a:solidFill>
              </a:rPr>
              <a:t> улусе?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5400" b="1" dirty="0">
                <a:solidFill>
                  <a:srgbClr val="C00000"/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  ОТВЕТ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</a:t>
            </a:r>
            <a:r>
              <a:rPr lang="ru-RU" sz="5400" b="1" dirty="0" err="1" smtClean="0">
                <a:solidFill>
                  <a:srgbClr val="C00000"/>
                </a:solidFill>
              </a:rPr>
              <a:t>Намский</a:t>
            </a:r>
            <a:r>
              <a:rPr lang="ru-RU" sz="5400" b="1" dirty="0" smtClean="0">
                <a:solidFill>
                  <a:srgbClr val="C00000"/>
                </a:solidFill>
              </a:rPr>
              <a:t> Педагогический </a:t>
            </a:r>
            <a:r>
              <a:rPr lang="ru-RU" sz="5400" b="1" dirty="0" smtClean="0">
                <a:solidFill>
                  <a:srgbClr val="C00000"/>
                </a:solidFill>
              </a:rPr>
              <a:t>Колледж им. </a:t>
            </a:r>
            <a:r>
              <a:rPr lang="ru-RU" sz="5400" b="1" dirty="0" err="1" smtClean="0">
                <a:solidFill>
                  <a:srgbClr val="C00000"/>
                </a:solidFill>
              </a:rPr>
              <a:t>И.Е.Винокурова</a:t>
            </a:r>
            <a:r>
              <a:rPr lang="ru-RU" sz="5400" b="1" dirty="0" smtClean="0">
                <a:solidFill>
                  <a:srgbClr val="C00000"/>
                </a:solidFill>
              </a:rPr>
              <a:t> .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Команда 2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Вопрос 3.</a:t>
            </a:r>
          </a:p>
          <a:p>
            <a:pPr algn="ctr">
              <a:buNone/>
            </a:pP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smtClean="0">
                <a:solidFill>
                  <a:srgbClr val="00B050"/>
                </a:solidFill>
              </a:rPr>
              <a:t>   </a:t>
            </a:r>
            <a:r>
              <a:rPr lang="ru-RU" sz="6000" b="1" dirty="0" smtClean="0">
                <a:solidFill>
                  <a:srgbClr val="00B050"/>
                </a:solidFill>
              </a:rPr>
              <a:t>Назовите среднее учебное заведение в </a:t>
            </a:r>
            <a:r>
              <a:rPr lang="ru-RU" sz="6000" b="1" dirty="0" err="1" smtClean="0">
                <a:solidFill>
                  <a:srgbClr val="00B050"/>
                </a:solidFill>
              </a:rPr>
              <a:t>Намском</a:t>
            </a:r>
            <a:r>
              <a:rPr lang="ru-RU" sz="6000" b="1" dirty="0" smtClean="0">
                <a:solidFill>
                  <a:srgbClr val="00B050"/>
                </a:solidFill>
              </a:rPr>
              <a:t> улусе.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ОТВЕТ:</a:t>
            </a:r>
          </a:p>
          <a:p>
            <a:pPr>
              <a:buNone/>
            </a:pPr>
            <a:endParaRPr lang="ru-RU" sz="4400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  Средний Профессиональный Лицей</a:t>
            </a:r>
          </a:p>
          <a:p>
            <a:pPr algn="ctr">
              <a:buNone/>
            </a:pP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smtClean="0">
                <a:solidFill>
                  <a:srgbClr val="00B050"/>
                </a:solidFill>
              </a:rPr>
              <a:t>  с. Графский Берег</a:t>
            </a:r>
            <a:endParaRPr lang="ru-RU" sz="44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Команда 1.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 вопрос 4.</a:t>
            </a:r>
          </a:p>
          <a:p>
            <a:pPr algn="ctr">
              <a:buNone/>
            </a:pP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  Какие отрасли хозяйства развиты в </a:t>
            </a:r>
            <a:r>
              <a:rPr lang="ru-RU" sz="5400" b="1" dirty="0" err="1" smtClean="0">
                <a:solidFill>
                  <a:srgbClr val="FF0000"/>
                </a:solidFill>
              </a:rPr>
              <a:t>Намском</a:t>
            </a:r>
            <a:r>
              <a:rPr lang="ru-RU" sz="5400" b="1" dirty="0" smtClean="0">
                <a:solidFill>
                  <a:srgbClr val="FF0000"/>
                </a:solidFill>
              </a:rPr>
              <a:t> улусе?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ОТВЕТ</a:t>
            </a:r>
          </a:p>
          <a:p>
            <a:pPr>
              <a:buNone/>
            </a:pPr>
            <a:r>
              <a:rPr lang="ru-RU" sz="6600" b="1" dirty="0">
                <a:solidFill>
                  <a:srgbClr val="FF0000"/>
                </a:solidFill>
              </a:rPr>
              <a:t> </a:t>
            </a:r>
            <a:r>
              <a:rPr lang="ru-RU" sz="6600" b="1" dirty="0" smtClean="0">
                <a:solidFill>
                  <a:srgbClr val="FF0000"/>
                </a:solidFill>
              </a:rPr>
              <a:t> Сельское   хозяйство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Команда 2</a:t>
            </a:r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6000" b="1" dirty="0" smtClean="0">
                <a:solidFill>
                  <a:srgbClr val="00B050"/>
                </a:solidFill>
              </a:rPr>
              <a:t>Вопрос 4</a:t>
            </a:r>
          </a:p>
          <a:p>
            <a:pPr algn="ctr">
              <a:buNone/>
            </a:pPr>
            <a:r>
              <a:rPr lang="ru-RU" sz="6000" b="1" dirty="0">
                <a:solidFill>
                  <a:srgbClr val="00B050"/>
                </a:solidFill>
              </a:rPr>
              <a:t> К</a:t>
            </a:r>
            <a:r>
              <a:rPr lang="ru-RU" sz="6000" b="1" dirty="0" smtClean="0">
                <a:solidFill>
                  <a:srgbClr val="00B050"/>
                </a:solidFill>
              </a:rPr>
              <a:t>акой вид транспорта преобладает в </a:t>
            </a:r>
            <a:r>
              <a:rPr lang="ru-RU" sz="6000" b="1" dirty="0" err="1" smtClean="0">
                <a:solidFill>
                  <a:srgbClr val="00B050"/>
                </a:solidFill>
              </a:rPr>
              <a:t>Намском</a:t>
            </a:r>
            <a:r>
              <a:rPr lang="ru-RU" sz="6000" b="1" dirty="0" smtClean="0">
                <a:solidFill>
                  <a:srgbClr val="00B050"/>
                </a:solidFill>
              </a:rPr>
              <a:t> улусе?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ОТВЕТ</a:t>
            </a:r>
            <a:r>
              <a:rPr lang="ru-RU" sz="7200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ru-RU" sz="7200" b="1" dirty="0" smtClean="0">
                <a:solidFill>
                  <a:srgbClr val="00B050"/>
                </a:solidFill>
              </a:rPr>
              <a:t> Автомобильный</a:t>
            </a:r>
            <a:endParaRPr lang="ru-RU" sz="72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команда 1.</a:t>
            </a:r>
          </a:p>
          <a:p>
            <a:pPr>
              <a:buNone/>
            </a:pPr>
            <a:r>
              <a:rPr lang="ru-RU" sz="6600" b="1" dirty="0" smtClean="0">
                <a:solidFill>
                  <a:srgbClr val="C00000"/>
                </a:solidFill>
              </a:rPr>
              <a:t>Вопрос 5</a:t>
            </a:r>
          </a:p>
          <a:p>
            <a:pPr algn="ctr">
              <a:buNone/>
            </a:pPr>
            <a:r>
              <a:rPr lang="ru-RU" sz="6600" b="1" dirty="0" smtClean="0">
                <a:solidFill>
                  <a:srgbClr val="C00000"/>
                </a:solidFill>
              </a:rPr>
              <a:t>  Первая птица прилетающая весной 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ОТВЕТ</a:t>
            </a:r>
          </a:p>
          <a:p>
            <a:pPr algn="ctr">
              <a:buNone/>
            </a:pPr>
            <a:r>
              <a:rPr lang="ru-RU" sz="8000" b="1" dirty="0" err="1" smtClean="0">
                <a:solidFill>
                  <a:srgbClr val="C00000"/>
                </a:solidFill>
              </a:rPr>
              <a:t>Туллук</a:t>
            </a:r>
            <a:endParaRPr lang="ru-RU" sz="8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8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Команда 2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Вопрос 5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00B050"/>
                </a:solidFill>
              </a:rPr>
              <a:t>Птица которая добывает пищу ночью?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7200" b="1" dirty="0" smtClean="0">
                <a:solidFill>
                  <a:srgbClr val="C00000"/>
                </a:solidFill>
              </a:rPr>
              <a:t>ОТВЕТ:</a:t>
            </a:r>
          </a:p>
          <a:p>
            <a:pPr algn="ctr">
              <a:buNone/>
            </a:pPr>
            <a:r>
              <a:rPr lang="ru-RU" sz="7200" b="1" dirty="0" smtClean="0">
                <a:solidFill>
                  <a:srgbClr val="C00000"/>
                </a:solidFill>
              </a:rPr>
              <a:t>19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ОТВЕТ: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</a:t>
            </a:r>
            <a:r>
              <a:rPr lang="ru-RU" sz="8800" b="1" dirty="0" smtClean="0">
                <a:solidFill>
                  <a:srgbClr val="00B050"/>
                </a:solidFill>
              </a:rPr>
              <a:t>Сова</a:t>
            </a:r>
            <a:endParaRPr lang="ru-RU" sz="88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Команда 1. 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Вопрос 6.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Назовите цветка который охраняется законом, включен в список Красной книги Якутии?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  ответ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  </a:t>
            </a:r>
            <a:r>
              <a:rPr lang="ru-RU" sz="8800" b="1" dirty="0" smtClean="0">
                <a:solidFill>
                  <a:srgbClr val="C00000"/>
                </a:solidFill>
              </a:rPr>
              <a:t>Лилия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Команда 2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Вопрос 6</a:t>
            </a:r>
          </a:p>
          <a:p>
            <a:pPr algn="ctr">
              <a:buNone/>
            </a:pPr>
            <a:r>
              <a:rPr lang="ru-RU" sz="7200" b="1" dirty="0" smtClean="0">
                <a:solidFill>
                  <a:srgbClr val="00B050"/>
                </a:solidFill>
              </a:rPr>
              <a:t>  Цветок, который весной  растет первым  </a:t>
            </a:r>
            <a:endParaRPr lang="ru-RU" sz="72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1448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solidFill>
                  <a:srgbClr val="00B050"/>
                </a:solidFill>
              </a:rPr>
              <a:t>ОТВЕТ</a:t>
            </a:r>
          </a:p>
          <a:p>
            <a:pPr algn="ctr">
              <a:buNone/>
            </a:pPr>
            <a:r>
              <a:rPr lang="ru-RU" sz="6600" b="1" dirty="0" smtClean="0">
                <a:solidFill>
                  <a:srgbClr val="00B050"/>
                </a:solidFill>
              </a:rPr>
              <a:t>  </a:t>
            </a:r>
            <a:r>
              <a:rPr lang="ru-RU" sz="8000" b="1" dirty="0" smtClean="0">
                <a:solidFill>
                  <a:srgbClr val="00B050"/>
                </a:solidFill>
              </a:rPr>
              <a:t>Прострел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Команда 1</a:t>
            </a:r>
          </a:p>
          <a:p>
            <a:pPr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Вопрос 7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7200" b="1" dirty="0" smtClean="0">
                <a:solidFill>
                  <a:srgbClr val="C00000"/>
                </a:solidFill>
              </a:rPr>
              <a:t>Где живет </a:t>
            </a:r>
            <a:r>
              <a:rPr lang="ru-RU" sz="7200" b="1" dirty="0" err="1" smtClean="0">
                <a:solidFill>
                  <a:srgbClr val="C00000"/>
                </a:solidFill>
              </a:rPr>
              <a:t>розовая</a:t>
            </a:r>
            <a:r>
              <a:rPr lang="ru-RU" sz="7200" b="1" dirty="0" smtClean="0">
                <a:solidFill>
                  <a:srgbClr val="C00000"/>
                </a:solidFill>
              </a:rPr>
              <a:t> чайка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ОТВЕТ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  </a:t>
            </a:r>
            <a:r>
              <a:rPr lang="ru-RU" sz="8800" b="1" dirty="0" smtClean="0">
                <a:solidFill>
                  <a:srgbClr val="C00000"/>
                </a:solidFill>
              </a:rPr>
              <a:t>В Тундре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633853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ru-RU" sz="4800" b="1" dirty="0" smtClean="0">
                <a:solidFill>
                  <a:srgbClr val="00B050"/>
                </a:solidFill>
              </a:rPr>
              <a:t>Команда 2.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Вопрос 7</a:t>
            </a:r>
          </a:p>
          <a:p>
            <a:pPr>
              <a:buNone/>
            </a:pPr>
            <a:r>
              <a:rPr lang="ru-RU" sz="6600" b="1" dirty="0" smtClean="0">
                <a:solidFill>
                  <a:srgbClr val="00B050"/>
                </a:solidFill>
              </a:rPr>
              <a:t>Какая птица выводит птенцов зимой?</a:t>
            </a:r>
          </a:p>
          <a:p>
            <a:pPr>
              <a:buNone/>
            </a:pP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ОТВЕТ</a:t>
            </a:r>
          </a:p>
          <a:p>
            <a:pPr>
              <a:buNone/>
            </a:pPr>
            <a:r>
              <a:rPr lang="ru-RU" sz="6600" b="1" dirty="0" smtClean="0">
                <a:solidFill>
                  <a:srgbClr val="00B050"/>
                </a:solidFill>
              </a:rPr>
              <a:t>  </a:t>
            </a:r>
            <a:r>
              <a:rPr lang="ru-RU" sz="8000" b="1" dirty="0" smtClean="0">
                <a:solidFill>
                  <a:srgbClr val="00B050"/>
                </a:solidFill>
              </a:rPr>
              <a:t>КЛЕСТ  - </a:t>
            </a:r>
            <a:r>
              <a:rPr lang="ru-RU" sz="8000" b="1" dirty="0" err="1" smtClean="0">
                <a:solidFill>
                  <a:srgbClr val="00B050"/>
                </a:solidFill>
              </a:rPr>
              <a:t>Ымыы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Команда 1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Вопрос 8.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sz="6600" b="1" dirty="0" smtClean="0">
                <a:solidFill>
                  <a:srgbClr val="C00000"/>
                </a:solidFill>
              </a:rPr>
              <a:t>Назовите птицу которая спит под снегом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 2 команда</a:t>
            </a:r>
          </a:p>
          <a:p>
            <a:pPr>
              <a:buNone/>
            </a:pP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</a:t>
            </a:r>
            <a:r>
              <a:rPr lang="ru-RU" sz="6600" b="1" dirty="0" smtClean="0">
                <a:solidFill>
                  <a:srgbClr val="00B050"/>
                </a:solidFill>
              </a:rPr>
              <a:t>Кто является родоначальником якутов? 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ОТВЕТ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</a:t>
            </a:r>
            <a:r>
              <a:rPr lang="ru-RU" sz="5400" b="1" dirty="0" smtClean="0">
                <a:solidFill>
                  <a:srgbClr val="C00000"/>
                </a:solidFill>
              </a:rPr>
              <a:t>Глухарь  </a:t>
            </a:r>
            <a:r>
              <a:rPr lang="ru-RU" sz="5400" b="1" dirty="0" smtClean="0">
                <a:solidFill>
                  <a:srgbClr val="C00000"/>
                </a:solidFill>
              </a:rPr>
              <a:t>- улар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</a:t>
            </a:r>
            <a:r>
              <a:rPr lang="ru-RU" sz="5400" b="1" dirty="0" smtClean="0">
                <a:solidFill>
                  <a:srgbClr val="C00000"/>
                </a:solidFill>
              </a:rPr>
              <a:t>Куропатка </a:t>
            </a:r>
            <a:r>
              <a:rPr lang="ru-RU" sz="5400" b="1" dirty="0" smtClean="0">
                <a:solidFill>
                  <a:srgbClr val="C00000"/>
                </a:solidFill>
              </a:rPr>
              <a:t>- </a:t>
            </a:r>
            <a:r>
              <a:rPr lang="ru-RU" sz="5400" b="1" dirty="0" err="1" smtClean="0">
                <a:solidFill>
                  <a:srgbClr val="C00000"/>
                </a:solidFill>
              </a:rPr>
              <a:t>курупааскы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algn="r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Команда 2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B050"/>
                </a:solidFill>
              </a:rPr>
              <a:t>Вопрос 8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</a:t>
            </a:r>
            <a:r>
              <a:rPr lang="ru-RU" sz="6000" b="1" dirty="0" smtClean="0">
                <a:solidFill>
                  <a:srgbClr val="00B050"/>
                </a:solidFill>
              </a:rPr>
              <a:t>Какая птица  сама не выводит птенцов? 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 ОТВЕТ</a:t>
            </a:r>
          </a:p>
          <a:p>
            <a:pPr>
              <a:buNone/>
            </a:pPr>
            <a:endParaRPr lang="ru-RU" sz="54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8800" b="1" dirty="0" smtClean="0">
                <a:solidFill>
                  <a:srgbClr val="00B050"/>
                </a:solidFill>
              </a:rPr>
              <a:t>    Кукушка</a:t>
            </a:r>
            <a:endParaRPr lang="ru-RU" sz="88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Команда 1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Вопрос 9.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  Как называется заповедник </a:t>
            </a:r>
            <a:r>
              <a:rPr lang="ru-RU" sz="6000" b="1" dirty="0" err="1" smtClean="0">
                <a:solidFill>
                  <a:srgbClr val="C00000"/>
                </a:solidFill>
              </a:rPr>
              <a:t>Намского</a:t>
            </a:r>
            <a:r>
              <a:rPr lang="ru-RU" sz="6000" b="1" dirty="0" smtClean="0">
                <a:solidFill>
                  <a:srgbClr val="C00000"/>
                </a:solidFill>
              </a:rPr>
              <a:t> улуса?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ОТВЕТ</a:t>
            </a:r>
          </a:p>
          <a:p>
            <a:pPr algn="ctr">
              <a:buNone/>
            </a:pPr>
            <a:r>
              <a:rPr lang="ru-RU" sz="6600" b="1" dirty="0" smtClean="0">
                <a:solidFill>
                  <a:srgbClr val="C00000"/>
                </a:solidFill>
              </a:rPr>
              <a:t>       БЕЛОЕ ОЗЕРО – </a:t>
            </a:r>
            <a:r>
              <a:rPr lang="ru-RU" sz="6600" b="1" dirty="0" err="1" smtClean="0">
                <a:solidFill>
                  <a:srgbClr val="C00000"/>
                </a:solidFill>
              </a:rPr>
              <a:t>Урун</a:t>
            </a:r>
            <a:r>
              <a:rPr lang="ru-RU" sz="6600" b="1" dirty="0" smtClean="0">
                <a:solidFill>
                  <a:srgbClr val="C00000"/>
                </a:solidFill>
              </a:rPr>
              <a:t> </a:t>
            </a:r>
            <a:r>
              <a:rPr lang="ru-RU" sz="6600" b="1" dirty="0" err="1" smtClean="0">
                <a:solidFill>
                  <a:srgbClr val="C00000"/>
                </a:solidFill>
              </a:rPr>
              <a:t>Куол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Команда 2.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B050"/>
                </a:solidFill>
              </a:rPr>
              <a:t>Вопрос 9.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00B050"/>
                </a:solidFill>
              </a:rPr>
              <a:t>  По долине какой реки идет территория </a:t>
            </a:r>
            <a:r>
              <a:rPr lang="ru-RU" sz="6000" b="1" dirty="0" err="1" smtClean="0">
                <a:solidFill>
                  <a:srgbClr val="00B050"/>
                </a:solidFill>
              </a:rPr>
              <a:t>Намского</a:t>
            </a:r>
            <a:r>
              <a:rPr lang="ru-RU" sz="6000" b="1" dirty="0" smtClean="0">
                <a:solidFill>
                  <a:srgbClr val="00B050"/>
                </a:solidFill>
              </a:rPr>
              <a:t> улуса?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ОТВЕТ</a:t>
            </a:r>
          </a:p>
          <a:p>
            <a:pPr>
              <a:buNone/>
            </a:pPr>
            <a:endParaRPr lang="ru-RU" sz="54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7200" b="1" dirty="0" smtClean="0">
                <a:solidFill>
                  <a:srgbClr val="00B050"/>
                </a:solidFill>
              </a:rPr>
              <a:t>  река ЛЕНА</a:t>
            </a:r>
            <a:endParaRPr lang="ru-RU" sz="72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Команда 1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Вопрос 10.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Назовите млекопитающее живущее по берегам Северного ледовитого океана занесенное  в Красную Книгу Якутии?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ОТВЕТ</a:t>
            </a:r>
          </a:p>
          <a:p>
            <a:pPr algn="ctr">
              <a:buNone/>
            </a:pPr>
            <a:r>
              <a:rPr lang="ru-RU" sz="8000" b="1" dirty="0" smtClean="0">
                <a:solidFill>
                  <a:srgbClr val="C00000"/>
                </a:solidFill>
              </a:rPr>
              <a:t>Белый  медведь </a:t>
            </a:r>
            <a:endParaRPr lang="ru-RU" sz="80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 algn="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Команда 2.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Вопрос 10.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Это ценный пушной зверь. Живет в лесах. В Якутии был почти уничтожен. Но затем были восстановлены. Ведется лицензионный промысел.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dirty="0" smtClean="0">
                <a:solidFill>
                  <a:srgbClr val="00B050"/>
                </a:solidFill>
              </a:rPr>
              <a:t>ОТВЕТ:</a:t>
            </a:r>
          </a:p>
          <a:p>
            <a:pPr algn="ctr">
              <a:buNone/>
            </a:pPr>
            <a:r>
              <a:rPr lang="ru-RU" sz="8800" b="1" dirty="0" err="1" smtClean="0">
                <a:solidFill>
                  <a:srgbClr val="00B050"/>
                </a:solidFill>
              </a:rPr>
              <a:t>Омогой</a:t>
            </a:r>
            <a:r>
              <a:rPr lang="ru-RU" sz="8800" b="1" dirty="0" smtClean="0">
                <a:solidFill>
                  <a:srgbClr val="00B050"/>
                </a:solidFill>
              </a:rPr>
              <a:t> </a:t>
            </a:r>
            <a:endParaRPr lang="ru-RU" sz="88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ОТВЕТ</a:t>
            </a:r>
          </a:p>
          <a:p>
            <a:pPr algn="ctr">
              <a:buNone/>
            </a:pPr>
            <a:r>
              <a:rPr lang="ru-RU" sz="8000" b="1" dirty="0" smtClean="0">
                <a:solidFill>
                  <a:srgbClr val="00B050"/>
                </a:solidFill>
              </a:rPr>
              <a:t>  Соболь- </a:t>
            </a:r>
            <a:r>
              <a:rPr lang="ru-RU" sz="8000" b="1" dirty="0" err="1" smtClean="0">
                <a:solidFill>
                  <a:srgbClr val="00B050"/>
                </a:solidFill>
              </a:rPr>
              <a:t>киис</a:t>
            </a:r>
            <a:r>
              <a:rPr lang="ru-RU" sz="8000" b="1" dirty="0" smtClean="0">
                <a:solidFill>
                  <a:srgbClr val="00B050"/>
                </a:solidFill>
              </a:rPr>
              <a:t>, </a:t>
            </a:r>
            <a:r>
              <a:rPr lang="ru-RU" sz="8000" b="1" dirty="0" err="1" smtClean="0">
                <a:solidFill>
                  <a:srgbClr val="00B050"/>
                </a:solidFill>
              </a:rPr>
              <a:t>саарба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633853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sz="3600" b="1" dirty="0" smtClean="0">
                <a:solidFill>
                  <a:srgbClr val="C00000"/>
                </a:solidFill>
              </a:rPr>
              <a:t>Команда 1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Вопрос 11.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</a:t>
            </a:r>
            <a:r>
              <a:rPr lang="ru-RU" sz="7200" b="1" dirty="0" smtClean="0">
                <a:solidFill>
                  <a:srgbClr val="C00000"/>
                </a:solidFill>
              </a:rPr>
              <a:t>Какой район называют «Полюс холода?» </a:t>
            </a:r>
          </a:p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7200" b="1" dirty="0" smtClean="0">
                <a:solidFill>
                  <a:srgbClr val="C00000"/>
                </a:solidFill>
              </a:rPr>
              <a:t>Оймякон. Отмечался:  – 72 градуса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Команда 2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Вопрос 11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</a:t>
            </a:r>
            <a:r>
              <a:rPr lang="ru-RU" sz="6600" b="1" dirty="0" smtClean="0">
                <a:solidFill>
                  <a:srgbClr val="00B050"/>
                </a:solidFill>
              </a:rPr>
              <a:t>Какой город называют «Алмазный город»?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ОТВЕТ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00B050"/>
                </a:solidFill>
              </a:rPr>
              <a:t>  </a:t>
            </a:r>
            <a:r>
              <a:rPr lang="ru-RU" sz="7200" b="1" dirty="0" smtClean="0">
                <a:solidFill>
                  <a:srgbClr val="00B050"/>
                </a:solidFill>
              </a:rPr>
              <a:t>город  Мирный</a:t>
            </a:r>
            <a:endParaRPr lang="ru-RU" sz="72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Команда 1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Вопрос 2</a:t>
            </a:r>
          </a:p>
          <a:p>
            <a:pPr lvl="1"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Кем был заложен первый острог в Якутии?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ОТВЕТ:</a:t>
            </a:r>
          </a:p>
          <a:p>
            <a:pPr algn="ctr"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Петр Бекетов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4525963"/>
          </a:xfrm>
        </p:spPr>
        <p:txBody>
          <a:bodyPr/>
          <a:lstStyle/>
          <a:p>
            <a:pPr algn="r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Команда 2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Вопрос 2</a:t>
            </a:r>
          </a:p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6600" b="1" dirty="0" smtClean="0">
                <a:solidFill>
                  <a:srgbClr val="00B050"/>
                </a:solidFill>
              </a:rPr>
              <a:t>Дата создания Республики Саха 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600" b="1" dirty="0" smtClean="0">
                <a:solidFill>
                  <a:srgbClr val="00B050"/>
                </a:solidFill>
              </a:rPr>
              <a:t>ОТВЕТ:</a:t>
            </a:r>
          </a:p>
          <a:p>
            <a:pPr>
              <a:buNone/>
            </a:pPr>
            <a:endParaRPr lang="ru-RU" sz="6600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rgbClr val="00B050"/>
                </a:solidFill>
              </a:rPr>
              <a:t>1631 год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Команда 1.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вопрос 3</a:t>
            </a:r>
          </a:p>
          <a:p>
            <a:pPr algn="ctr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sz="6600" b="1" dirty="0" smtClean="0">
                <a:solidFill>
                  <a:srgbClr val="C00000"/>
                </a:solidFill>
              </a:rPr>
              <a:t>Назовите учебное заведение в с.Намцы 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Игра «Наш родной край»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159</TotalTime>
  <Words>663</Words>
  <Application>Microsoft Office PowerPoint</Application>
  <PresentationFormat>Экран (4:3)</PresentationFormat>
  <Paragraphs>168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Волна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Презентация PowerPoint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  <vt:lpstr>Игра «Наш родной край»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«Наш родной край»</dc:title>
  <dc:creator>user</dc:creator>
  <cp:lastModifiedBy>Васильевна</cp:lastModifiedBy>
  <cp:revision>32</cp:revision>
  <dcterms:created xsi:type="dcterms:W3CDTF">2014-04-08T10:09:33Z</dcterms:created>
  <dcterms:modified xsi:type="dcterms:W3CDTF">2018-03-26T03:53:16Z</dcterms:modified>
</cp:coreProperties>
</file>